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tmp>
</file>

<file path=ppt/media/image2.jpeg>
</file>

<file path=ppt/media/image3.tmp>
</file>

<file path=ppt/media/image4.jpeg>
</file>

<file path=ppt/media/image5.tmp>
</file>

<file path=ppt/media/image6.png>
</file>

<file path=ppt/media/image7.tmp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bg-BG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bg-BG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D31800C9-EC66-47F4-AD56-51F944F05AC2}" type="datetimeFigureOut">
              <a:rPr lang="bg-BG" smtClean="0"/>
              <a:t>13.5.2025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bg-BG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27784" y="188640"/>
            <a:ext cx="5452120" cy="3262514"/>
          </a:xfrm>
        </p:spPr>
        <p:txBody>
          <a:bodyPr>
            <a:normAutofit fontScale="90000"/>
          </a:bodyPr>
          <a:lstStyle/>
          <a:p>
            <a:pPr algn="ctr"/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>Държавен изпит за придобиване на трета степен на професионална квалификация – част по теприя</a:t>
            </a:r>
            <a:b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> на проекта по професия код 481030 „Приложен програмист“</a:t>
            </a:r>
            <a:b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>специалност код 4810301 „ Приложно програмиране“</a:t>
            </a:r>
            <a:b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300" dirty="0" smtClean="0">
                <a:latin typeface="Bahnschrift SemiBold" panose="020B0502040204020203" pitchFamily="34" charset="0"/>
                <a:cs typeface="Times New Roman" panose="02020603050405020304" pitchFamily="18" charset="0"/>
              </a:rPr>
              <a:t>Тема: </a:t>
            </a:r>
            <a:r>
              <a:rPr lang="ru-RU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a:t>
            </a:r>
            <a:endParaRPr lang="bg-BG" sz="13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56176" y="5003322"/>
            <a:ext cx="2302024" cy="1371600"/>
          </a:xfrm>
        </p:spPr>
        <p:txBody>
          <a:bodyPr>
            <a:normAutofit/>
          </a:bodyPr>
          <a:lstStyle/>
          <a:p>
            <a:r>
              <a:rPr lang="bg-BG" sz="1200" b="0" dirty="0" smtClean="0">
                <a:latin typeface="Bahnschrift SemiBold" panose="020B0502040204020203" pitchFamily="34" charset="0"/>
              </a:rPr>
              <a:t>Дипломант:</a:t>
            </a:r>
          </a:p>
          <a:p>
            <a:r>
              <a:rPr lang="bg-BG" sz="1200" b="0" dirty="0">
                <a:latin typeface="Bahnschrift SemiBold" panose="020B0502040204020203" pitchFamily="34" charset="0"/>
              </a:rPr>
              <a:t> </a:t>
            </a:r>
            <a:r>
              <a:rPr lang="bg-BG" sz="1200" b="0" dirty="0" smtClean="0">
                <a:latin typeface="Bahnschrift SemiBold" panose="020B0502040204020203" pitchFamily="34" charset="0"/>
              </a:rPr>
              <a:t>                     Ванеса Цукова</a:t>
            </a:r>
            <a:endParaRPr lang="bg-BG" sz="1200" b="0" dirty="0">
              <a:latin typeface="Bahnschrift SemiBold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88640"/>
            <a:ext cx="1177305" cy="117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1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2060848"/>
            <a:ext cx="7467600" cy="1143000"/>
          </a:xfrm>
        </p:spPr>
        <p:txBody>
          <a:bodyPr/>
          <a:lstStyle/>
          <a:p>
            <a:pPr algn="ctr"/>
            <a:r>
              <a:rPr lang="bg-BG" sz="2800" b="1" dirty="0" smtClean="0"/>
              <a:t>Благодаря за вниманието</a:t>
            </a:r>
            <a:r>
              <a:rPr lang="bg-BG" dirty="0" smtClean="0"/>
              <a:t>!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56258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" r="-1961"/>
          <a:stretch/>
        </p:blipFill>
        <p:spPr>
          <a:xfrm>
            <a:off x="0" y="0"/>
            <a:ext cx="9324527" cy="68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303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" r="-1961"/>
          <a:stretch/>
        </p:blipFill>
        <p:spPr>
          <a:xfrm>
            <a:off x="0" y="0"/>
            <a:ext cx="9324527" cy="68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6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taurant Web Design Examples to Take Inspiration From | Truelogic H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88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3728" y="0"/>
            <a:ext cx="7395592" cy="571500"/>
          </a:xfrm>
        </p:spPr>
        <p:txBody>
          <a:bodyPr>
            <a:normAutofit/>
          </a:bodyPr>
          <a:lstStyle/>
          <a:p>
            <a:r>
              <a:rPr lang="bg-BG" sz="2400" b="1" dirty="0" smtClean="0"/>
              <a:t>Стуктура на приложението</a:t>
            </a:r>
            <a:endParaRPr lang="bg-BG" sz="2400" b="1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688"/>
            <a:ext cx="9144000" cy="62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09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562074"/>
          </a:xfrm>
        </p:spPr>
        <p:txBody>
          <a:bodyPr>
            <a:normAutofit/>
          </a:bodyPr>
          <a:lstStyle/>
          <a:p>
            <a:pPr algn="ctr"/>
            <a:r>
              <a:rPr lang="bg-BG" sz="2400" b="1" dirty="0" smtClean="0"/>
              <a:t>Наследяване и разширяване на шаблони</a:t>
            </a:r>
            <a:endParaRPr lang="bg-BG" sz="2400" b="1" dirty="0"/>
          </a:p>
        </p:txBody>
      </p:sp>
      <p:pic>
        <p:nvPicPr>
          <p:cNvPr id="4098" name="Picture 2" descr="ФОНОВЕ, БЛАНКИ - ХАРТИЯ ЗА ПЕЧАТ НА МЕНЮТА, ПРИМЕРНИ МЕНЮТА ЗА ЗАВЕДЕНИЯ,  ГОТОВИ ШАБЛОНИ ЗА МЕНЮТА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6" t="-12494" r="2164" b="14788"/>
          <a:stretch/>
        </p:blipFill>
        <p:spPr bwMode="auto">
          <a:xfrm>
            <a:off x="827584" y="706821"/>
            <a:ext cx="7367699" cy="615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190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-571500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bg-BG" sz="2400" b="1" dirty="0" smtClean="0"/>
              <a:t>Основи на </a:t>
            </a:r>
            <a:r>
              <a:rPr lang="en-US" sz="2400" b="1" dirty="0" smtClean="0"/>
              <a:t>Django – </a:t>
            </a:r>
            <a:r>
              <a:rPr lang="bg-BG" sz="2400" b="1" dirty="0" smtClean="0"/>
              <a:t>шаблонизация</a:t>
            </a:r>
            <a:endParaRPr lang="bg-BG" sz="2400" b="1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6712"/>
            <a:ext cx="5421664" cy="3537666"/>
          </a:xfrm>
          <a:prstGeom prst="rect">
            <a:avLst/>
          </a:prstGeom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126" y="3861048"/>
            <a:ext cx="6155874" cy="299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11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-459432"/>
            <a:ext cx="7467600" cy="1143000"/>
          </a:xfrm>
        </p:spPr>
        <p:txBody>
          <a:bodyPr>
            <a:normAutofit/>
          </a:bodyPr>
          <a:lstStyle/>
          <a:p>
            <a:r>
              <a:rPr lang="bg-BG" sz="2400" dirty="0" smtClean="0"/>
              <a:t>Обобщение на проекта</a:t>
            </a:r>
            <a:endParaRPr lang="bg-BG" sz="2400" dirty="0"/>
          </a:p>
        </p:txBody>
      </p:sp>
      <p:pic>
        <p:nvPicPr>
          <p:cNvPr id="5122" name="Picture 2" descr="Django: The Ultimate Python Web Framework for Developers - Coder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4704"/>
            <a:ext cx="9144000" cy="6093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547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755576" y="-387424"/>
            <a:ext cx="6891536" cy="110225"/>
          </a:xfrm>
        </p:spPr>
        <p:txBody>
          <a:bodyPr>
            <a:normAutofit fontScale="90000"/>
          </a:bodyPr>
          <a:lstStyle/>
          <a:p>
            <a:endParaRPr lang="bg-BG" sz="2400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968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163</TotalTime>
  <Words>25</Words>
  <Application>Microsoft Office PowerPoint</Application>
  <PresentationFormat>On-screen Show (4:3)</PresentationFormat>
  <Paragraphs>8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Oriel</vt:lpstr>
      <vt:lpstr>      Държавен изпит за придобиване на трета степен на професионална квалификация – част по теприя  на проекта по професия код 481030 „Приложен програмист“ специалност код 4810301 „ Приложно програмиране“        Тема: 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vt:lpstr>
      <vt:lpstr>PowerPoint Presentation</vt:lpstr>
      <vt:lpstr>PowerPoint Presentation</vt:lpstr>
      <vt:lpstr>PowerPoint Presentation</vt:lpstr>
      <vt:lpstr>Стуктура на приложението</vt:lpstr>
      <vt:lpstr>Наследяване и разширяване на шаблони</vt:lpstr>
      <vt:lpstr>Основи на Django – шаблонизация</vt:lpstr>
      <vt:lpstr>Обобщение на проекта</vt:lpstr>
      <vt:lpstr>PowerPoint Presentation</vt:lpstr>
      <vt:lpstr>Благодаря за вниманието!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Тема: 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dc:title>
  <dc:creator>Admin</dc:creator>
  <cp:lastModifiedBy>Admin</cp:lastModifiedBy>
  <cp:revision>11</cp:revision>
  <dcterms:created xsi:type="dcterms:W3CDTF">2025-05-09T06:55:37Z</dcterms:created>
  <dcterms:modified xsi:type="dcterms:W3CDTF">2025-05-13T08:11:04Z</dcterms:modified>
</cp:coreProperties>
</file>

<file path=docProps/thumbnail.jpeg>
</file>